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C0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9" autoAdjust="0"/>
    <p:restoredTop sz="94660"/>
  </p:normalViewPr>
  <p:slideViewPr>
    <p:cSldViewPr>
      <p:cViewPr varScale="1">
        <p:scale>
          <a:sx n="87" d="100"/>
          <a:sy n="87" d="100"/>
        </p:scale>
        <p:origin x="-90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15F2A-9CBA-4C99-A353-3D6C418C4CA5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228FD-71B4-4879-B1B7-ED6FD1885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28FD-71B4-4879-B1B7-ED6FD188505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7B972-79F2-410B-8652-5F157A1E6B13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1A02-B966-483B-93D8-1B7A2AD95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7B972-79F2-410B-8652-5F157A1E6B13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1A02-B966-483B-93D8-1B7A2AD95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7B972-79F2-410B-8652-5F157A1E6B13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1A02-B966-483B-93D8-1B7A2AD95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7B972-79F2-410B-8652-5F157A1E6B13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1A02-B966-483B-93D8-1B7A2AD95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7B972-79F2-410B-8652-5F157A1E6B13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1A02-B966-483B-93D8-1B7A2AD95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7B972-79F2-410B-8652-5F157A1E6B13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1A02-B966-483B-93D8-1B7A2AD95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7B972-79F2-410B-8652-5F157A1E6B13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1A02-B966-483B-93D8-1B7A2AD95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7B972-79F2-410B-8652-5F157A1E6B13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1A02-B966-483B-93D8-1B7A2AD95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7B972-79F2-410B-8652-5F157A1E6B13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1A02-B966-483B-93D8-1B7A2AD95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7B972-79F2-410B-8652-5F157A1E6B13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1A02-B966-483B-93D8-1B7A2AD95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7B972-79F2-410B-8652-5F157A1E6B13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1A02-B966-483B-93D8-1B7A2AD95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C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7B972-79F2-410B-8652-5F157A1E6B13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71A02-B966-483B-93D8-1B7A2AD95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Chapter 14 - The Human Genome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STUDY GUIDE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610600" cy="6629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25.  If a person has blood type A, he or she _____  receive a blood transfusion from a person with blood type O.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CAN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26.  Two parents who have Huntington’s disease ______ produce an offspring who does not have Huntington’s disease.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WILL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27.  An _______  trait would be common in males than in females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X-LINKED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7056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28.  A person who has Down syndrome has _____ copies of chromosome 21.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THREE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29.  DNA fingerprinting analyzes sections of DNA that have little or no known function but are _______ from person to person.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DIFFERENT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30.  Information from the Human Genome Project can be used to learn more about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</a:t>
            </a:r>
            <a:r>
              <a:rPr lang="en-US" sz="28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/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HUMAN DISEASES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667000"/>
            <a:ext cx="8763000" cy="4191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31.  In the human karyotype in Figure 14–1, what are the chromosomes in each numbered group called?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AUTOSOMES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32.  In Figure 14–1, how are the chromosomes that make up each numbered pair similar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SIZE, SHAPE AND INFORMATION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28600"/>
            <a:ext cx="3746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743200"/>
            <a:ext cx="8610600" cy="39624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33.  Which chromosomes in Figure 14–1 are autosomes?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1 - 22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34.  In the human karyotype in Figure 14–1, how many chromosomes are shown?</a:t>
            </a:r>
          </a:p>
          <a:p>
            <a:pPr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47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28600"/>
            <a:ext cx="3746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35.  In Figure 14–, does the karyotype show the normal number of sex chromosomes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NO, THERE IS AN EXTRA X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28600"/>
            <a:ext cx="3746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810000"/>
            <a:ext cx="8991600" cy="30480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36.  In Figure 14-2,  what is individual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2’s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genotype for free earlobes?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Ff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37.   In Figure 14–2, how many children of individuals 4 and 5 have attached earlobes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NONE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4616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Use the Pedigree Chart below to answer the questions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pedigree shows the inheritance of free earlobes and attached earlobes in five generations of a family. Attached earlobes are caused by a recessive allele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(f)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990600"/>
            <a:ext cx="3810000" cy="2657593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133600" y="3581400"/>
            <a:ext cx="5181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14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114800"/>
            <a:ext cx="8915400" cy="2438400"/>
          </a:xfrm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5800" dirty="0">
                <a:latin typeface="Times New Roman" pitchFamily="18" charset="0"/>
                <a:cs typeface="Times New Roman" pitchFamily="18" charset="0"/>
              </a:rPr>
              <a:t>38.  What is the possible genotype of individual 5 in Figure 14–2? </a:t>
            </a:r>
            <a:endParaRPr lang="en-US" sz="5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5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5800" b="1" dirty="0" smtClean="0">
                <a:latin typeface="Times New Roman" pitchFamily="18" charset="0"/>
                <a:cs typeface="Times New Roman" pitchFamily="18" charset="0"/>
              </a:rPr>
              <a:t>Ff</a:t>
            </a:r>
            <a:endParaRPr lang="en-US" sz="5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5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4616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Use the Pedigree Chart below to answer the questions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pedigree shows the inheritance of free earlobes and attached earlobes in five generations of a family. Attached earlobes are caused by a recessive allele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(f)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295400"/>
            <a:ext cx="3810000" cy="2657593"/>
          </a:xfrm>
          <a:prstGeom prst="rect">
            <a:avLst/>
          </a:prstGeom>
          <a:noFill/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133600" y="3733800"/>
            <a:ext cx="5181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14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4384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39.  What is the genotype and phenotype of individual 14 in Figure 14-2?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Genotype – ff</a:t>
            </a:r>
          </a:p>
          <a:p>
            <a:pPr marL="514350" indent="-514350" algn="ctr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Phenotype – Attached earlobes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838200"/>
            <a:ext cx="3810000" cy="2657593"/>
          </a:xfrm>
          <a:prstGeom prst="rect">
            <a:avLst/>
          </a:prstGeom>
          <a:noFill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4616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Use the Pedigree Chart below to answer the questions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pedigree shows the inheritance of free earlobes and attached earlobes in five generations of a family. Attached earlobes are caused by a recessive allele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(f)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581400" y="3505200"/>
            <a:ext cx="1981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14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86200"/>
            <a:ext cx="8763000" cy="2819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40.  In Figure 14–2, are any of the descendants of individuals 1 and 2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homozygous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for free earlobes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NOT ENOUGH INFORMATION PROVIDED (Individual 3 has no children)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09800" y="3581400"/>
            <a:ext cx="5181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14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914400"/>
            <a:ext cx="3810000" cy="2657593"/>
          </a:xfrm>
          <a:prstGeom prst="rect">
            <a:avLst/>
          </a:prstGeom>
          <a:noFill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4616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Use the Pedigree Chart below to answer the questions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pedigree shows the inheritance of free earlobes and attached earlobes in five generations of a family. Attached earlobes are caused by a recessive allele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(f)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008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1.  How many chromosomes are shown in a normal human karyotype?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46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can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be observed in a karyotype?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 EXTRA, MISSING OR DAMAGED CHROMOSOME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 In humans, a male has  _____ chromosomes.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 X &amp; 1 Y CHROMSOME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3246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4.  Human females produce egg cells that have ____ chromosomes.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X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5.  What is the approximate probability that a human offspring will be female?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50%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6.  What percentage of human sperm cells carry an X chromosome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50%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686800" cy="6858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7.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pedigree can be used to ___.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DETERMINE WHETHER A TRAIT IS INHERITED, SHOW HOW A TRAIT IS PASSED FROM GENERATION TO GENERATION &amp; DETERMINE WHETHER AN ALLELE IS DOMINANT OR RECESSIVE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8.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disorder is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caused by a dominant allele?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HUNTINGTON’S DISEASE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9.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trait is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determined by multiple alleles?</a:t>
            </a:r>
          </a:p>
          <a:p>
            <a:pPr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ABO BLOOD GROUP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10.  A person who has PKU ____.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INHERITED A RECESSIVE ALLELE FROM EACH PARENT.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11.  44 of the 46 human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chromosomes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____.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AUTOSOMES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 Sickle cell disease is caused by a _____.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CHANGE IN A CODON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4008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13.  In a pedigree, a circle represents a(n) ____.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FEMALE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14.  Most sex-linked genes are located on ____.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 CHROMOSOME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15.  Colorblindness is more common in males than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females because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ALLELE IS RECESSIVE AND LOCATED ON THE X CHROMOSOME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458200" cy="64770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16.  The failure of chromosomes to separate during meiosis is called ____.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NON-DISJUNCTION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combination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sex chromosomes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represent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female?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XX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18.  Nondisjunction can involve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____.</a:t>
            </a:r>
            <a:endParaRPr lang="en-US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AUTOSOMES,  SEX CHROMOSOMES AND HOMOLOGOUS CHROMOSOMES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"/>
            <a:ext cx="8229600" cy="64008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19.  The Human Genome Project is an attempt to ___.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SEQUENCE ALL HUMAN DNA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20.  The purpose of gene therapy is to ____.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CURE GENETIC DISORDERS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21.  In a human karyotype, 44 of the chromosomes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 _______.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AUTOSOMES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686800" cy="6629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22.  In a human karyotype,  _____  chromosome pairs are similar in size and shape.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22 (HOMOLOGOUS)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23.  In humans, the ______ determines the sex of the offspring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FATHER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24.  A pedigree showing the inheritance of Huntington’s disease within a family ______ show shaded symbols for people with the disease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WOULD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459</Words>
  <Application>Microsoft Office PowerPoint</Application>
  <PresentationFormat>On-screen Show (4:3)</PresentationFormat>
  <Paragraphs>178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Chapter 14 - The Human Genome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Sally</dc:creator>
  <cp:lastModifiedBy>scollins</cp:lastModifiedBy>
  <cp:revision>24</cp:revision>
  <dcterms:created xsi:type="dcterms:W3CDTF">2011-04-11T13:10:54Z</dcterms:created>
  <dcterms:modified xsi:type="dcterms:W3CDTF">2011-04-13T17:48:20Z</dcterms:modified>
</cp:coreProperties>
</file>